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258" r:id="rId24"/>
    <p:sldId id="259" r:id="rId25"/>
    <p:sldId id="260" r:id="rId26"/>
    <p:sldId id="261" r:id="rId27"/>
    <p:sldId id="265" r:id="rId28"/>
    <p:sldId id="264" r:id="rId29"/>
    <p:sldId id="262" r:id="rId30"/>
    <p:sldId id="266" r:id="rId31"/>
    <p:sldId id="267" r:id="rId32"/>
    <p:sldId id="334" r:id="rId33"/>
    <p:sldId id="271" r:id="rId34"/>
    <p:sldId id="270" r:id="rId35"/>
    <p:sldId id="342" r:id="rId36"/>
    <p:sldId id="299" r:id="rId37"/>
    <p:sldId id="300" r:id="rId38"/>
    <p:sldId id="301" r:id="rId39"/>
    <p:sldId id="302" r:id="rId40"/>
    <p:sldId id="303" r:id="rId41"/>
    <p:sldId id="305" r:id="rId42"/>
    <p:sldId id="309" r:id="rId43"/>
    <p:sldId id="310" r:id="rId44"/>
    <p:sldId id="312" r:id="rId45"/>
    <p:sldId id="311" r:id="rId46"/>
    <p:sldId id="343" r:id="rId47"/>
    <p:sldId id="324" r:id="rId48"/>
    <p:sldId id="314" r:id="rId49"/>
    <p:sldId id="315" r:id="rId50"/>
    <p:sldId id="346" r:id="rId51"/>
    <p:sldId id="317" r:id="rId52"/>
    <p:sldId id="326" r:id="rId53"/>
    <p:sldId id="332" r:id="rId54"/>
    <p:sldId id="321" r:id="rId55"/>
    <p:sldId id="322" r:id="rId56"/>
    <p:sldId id="328" r:id="rId57"/>
    <p:sldId id="331" r:id="rId58"/>
    <p:sldId id="304" r:id="rId59"/>
    <p:sldId id="313" r:id="rId60"/>
    <p:sldId id="348" r:id="rId61"/>
    <p:sldId id="272" r:id="rId62"/>
    <p:sldId id="274" r:id="rId63"/>
    <p:sldId id="277" r:id="rId64"/>
    <p:sldId id="284" r:id="rId65"/>
    <p:sldId id="283" r:id="rId66"/>
    <p:sldId id="282" r:id="rId67"/>
    <p:sldId id="281" r:id="rId68"/>
    <p:sldId id="280" r:id="rId69"/>
    <p:sldId id="279" r:id="rId70"/>
    <p:sldId id="278" r:id="rId71"/>
    <p:sldId id="289" r:id="rId72"/>
    <p:sldId id="286" r:id="rId73"/>
    <p:sldId id="320" r:id="rId74"/>
    <p:sldId id="269" r:id="rId75"/>
    <p:sldId id="306" r:id="rId76"/>
    <p:sldId id="307" r:id="rId77"/>
    <p:sldId id="308" r:id="rId78"/>
    <p:sldId id="323" r:id="rId79"/>
    <p:sldId id="325" r:id="rId80"/>
    <p:sldId id="329" r:id="rId81"/>
    <p:sldId id="344" r:id="rId82"/>
    <p:sldId id="316" r:id="rId83"/>
    <p:sldId id="318" r:id="rId84"/>
    <p:sldId id="347" r:id="rId85"/>
    <p:sldId id="349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  <a:srgbClr val="FB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17" d="100"/>
          <a:sy n="117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2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49.png"/><Relationship Id="rId7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35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3.png"/><Relationship Id="rId3" Type="http://schemas.openxmlformats.org/officeDocument/2006/relationships/image" Target="../media/image44.png"/><Relationship Id="rId7" Type="http://schemas.openxmlformats.org/officeDocument/2006/relationships/image" Target="../media/image155.png"/><Relationship Id="rId12" Type="http://schemas.openxmlformats.org/officeDocument/2006/relationships/image" Target="../media/image14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1.png"/><Relationship Id="rId5" Type="http://schemas.openxmlformats.org/officeDocument/2006/relationships/image" Target="../media/image138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45.png"/><Relationship Id="rId9" Type="http://schemas.openxmlformats.org/officeDocument/2006/relationships/image" Target="../media/image157.png"/><Relationship Id="rId1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2.png"/><Relationship Id="rId7" Type="http://schemas.openxmlformats.org/officeDocument/2006/relationships/image" Target="../media/image16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14.png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AEA03-9910-104D-9733-29FDA70A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DFA4-E43F-3846-8979-CE342AE2C01F}"/>
              </a:ext>
            </a:extLst>
          </p:cNvPr>
          <p:cNvSpPr txBox="1"/>
          <p:nvPr/>
        </p:nvSpPr>
        <p:spPr>
          <a:xfrm>
            <a:off x="5046962" y="6294925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DPhP</a:t>
            </a:r>
            <a:r>
              <a:rPr lang="fr-FR" dirty="0"/>
              <a:t> - IRFU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51FD87-2870-DD45-A453-6DA047E318E9}"/>
              </a:ext>
            </a:extLst>
          </p:cNvPr>
          <p:cNvSpPr txBox="1"/>
          <p:nvPr/>
        </p:nvSpPr>
        <p:spPr>
          <a:xfrm>
            <a:off x="8034978" y="2555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D400-0D5F-7F4F-8079-F844A31D98D3}"/>
              </a:ext>
            </a:extLst>
          </p:cNvPr>
          <p:cNvSpPr txBox="1"/>
          <p:nvPr/>
        </p:nvSpPr>
        <p:spPr>
          <a:xfrm>
            <a:off x="8673054" y="307632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2.65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504BC-8193-B641-91F3-61B6C2FCEA28}"/>
              </a:ext>
            </a:extLst>
          </p:cNvPr>
          <p:cNvSpPr txBox="1"/>
          <p:nvPr/>
        </p:nvSpPr>
        <p:spPr>
          <a:xfrm>
            <a:off x="9575693" y="37466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9" grpId="0"/>
      <p:bldP spid="40" grpId="0"/>
      <p:bldP spid="41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blipFill>
                <a:blip r:embed="rId2"/>
                <a:stretch>
                  <a:fillRect l="-473" t="-571" b="-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265606"/>
            <a:ext cx="4253446" cy="34845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r>
              <a:rPr lang="fr-FR" sz="2000" dirty="0"/>
              <a:t>+ matrice de distorsion</a:t>
            </a:r>
          </a:p>
          <a:p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blipFill>
                <a:blip r:embed="rId6"/>
                <a:stretch>
                  <a:fillRect l="-1223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BBA96-AA14-D04E-9E0B-878C7988A345}"/>
              </a:ext>
            </a:extLst>
          </p:cNvPr>
          <p:cNvSpPr txBox="1"/>
          <p:nvPr/>
        </p:nvSpPr>
        <p:spPr>
          <a:xfrm>
            <a:off x="4222644" y="53373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fixé à 10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BCFA30-3CCC-0B4D-AD0D-7C2977CFA03E}"/>
              </a:ext>
            </a:extLst>
          </p:cNvPr>
          <p:cNvCxnSpPr>
            <a:cxnSpLocks/>
          </p:cNvCxnSpPr>
          <p:nvPr/>
        </p:nvCxnSpPr>
        <p:spPr>
          <a:xfrm>
            <a:off x="490579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E27103-F3CF-8B41-8FB7-2357F2D7159E}"/>
              </a:ext>
            </a:extLst>
          </p:cNvPr>
          <p:cNvSpPr txBox="1"/>
          <p:nvPr/>
        </p:nvSpPr>
        <p:spPr>
          <a:xfrm>
            <a:off x="4946779" y="4468577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pic BAO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𝐌𝐩𝐜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449004" cy="508409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81082"/>
            <a:ext cx="2357750" cy="2185407"/>
            <a:chOff x="9876442" y="4240426"/>
            <a:chExt cx="2357750" cy="218540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71208A-3BE8-E14E-B5BC-040B60B5E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44D3E3-6EA5-C24A-BCFB-971DF76E8C6C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A7D407-F0A3-EE4E-83AA-C5A3EBFCC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46ED9B3-BFD6-0D45-A5E3-2A5EA52E9C1A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E7A634-D219-384A-B788-965236FAB0B8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E7A634-D219-384A-B788-965236FAB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blipFill>
                <a:blip r:embed="rId4"/>
                <a:stretch>
                  <a:fillRect l="-1039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/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données</a:t>
                </a: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eBOSS</a:t>
                </a:r>
                <a:endParaRPr lang="en-US" dirty="0">
                  <a:solidFill>
                    <a:schemeClr val="accent4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---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  <a:blipFill>
                <a:blip r:embed="rId8"/>
                <a:stretch>
                  <a:fillRect l="-1754" t="-3846" r="-117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: tirage aléatoire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blipFill>
                <a:blip r:embed="rId2"/>
                <a:stretch>
                  <a:fillRect l="-819" t="-1023" b="-13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977361" y="4989309"/>
            <a:ext cx="4704640" cy="555171"/>
          </a:xfrm>
          <a:prstGeom prst="roundRect">
            <a:avLst>
              <a:gd name="adj" fmla="val 41352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RSD</a:t>
                </a:r>
                <a:endParaRPr lang="fr-FR" sz="2000" dirty="0"/>
              </a:p>
              <a:p>
                <a:pPr lvl="1"/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blipFill>
                <a:blip r:embed="rId2"/>
                <a:stretch>
                  <a:fillRect l="-819" t="-18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4941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/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/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/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BF9F68-3BE7-6940-A416-570B985AB743}"/>
              </a:ext>
            </a:extLst>
          </p:cNvPr>
          <p:cNvCxnSpPr/>
          <p:nvPr/>
        </p:nvCxnSpPr>
        <p:spPr>
          <a:xfrm flipV="1">
            <a:off x="2242457" y="4746171"/>
            <a:ext cx="1045029" cy="47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ED7039-8720-6745-8612-74BCA8690C51}"/>
              </a:ext>
            </a:extLst>
          </p:cNvPr>
          <p:cNvCxnSpPr>
            <a:cxnSpLocks/>
          </p:cNvCxnSpPr>
          <p:nvPr/>
        </p:nvCxnSpPr>
        <p:spPr>
          <a:xfrm>
            <a:off x="2242457" y="5364866"/>
            <a:ext cx="1045029" cy="4377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8E0AE-40E4-B74F-B395-59B062877C60}"/>
              </a:ext>
            </a:extLst>
          </p:cNvPr>
          <p:cNvSpPr txBox="1"/>
          <p:nvPr/>
        </p:nvSpPr>
        <p:spPr>
          <a:xfrm>
            <a:off x="4319454" y="4442162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vitesses     </a:t>
            </a:r>
            <a:r>
              <a:rPr lang="fr-FR" dirty="0">
                <a:sym typeface="Wingdings" pitchFamily="2" charset="2"/>
              </a:rPr>
              <a:t> QSO et HCD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ED4CE-7A52-A249-8736-7EE7EC34415E}"/>
              </a:ext>
            </a:extLst>
          </p:cNvPr>
          <p:cNvSpPr txBox="1"/>
          <p:nvPr/>
        </p:nvSpPr>
        <p:spPr>
          <a:xfrm>
            <a:off x="4561283" y="5602547"/>
            <a:ext cx="3329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gradients de vitesse   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Interpolation de la densité le long du spectre de chaque QSO</a:t>
                </a:r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blipFill>
                <a:blip r:embed="rId2"/>
                <a:stretch>
                  <a:fillRect l="-819" t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1730-E03A-7148-84BF-1E9E01594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951" y="2755604"/>
            <a:ext cx="5393791" cy="4040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679099" y="2901555"/>
                <a:ext cx="11237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99" y="2901555"/>
                <a:ext cx="1123769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E444B6-D068-C448-B3EA-7A5E7550C3D2}"/>
                  </a:ext>
                </a:extLst>
              </p:cNvPr>
              <p:cNvSpPr txBox="1"/>
              <p:nvPr/>
            </p:nvSpPr>
            <p:spPr>
              <a:xfrm>
                <a:off x="8719695" y="3196670"/>
                <a:ext cx="29143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(lissage gaussien)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E444B6-D068-C448-B3EA-7A5E7550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695" y="3196670"/>
                <a:ext cx="2914324" cy="400110"/>
              </a:xfrm>
              <a:prstGeom prst="rect">
                <a:avLst/>
              </a:prstGeom>
              <a:blipFill>
                <a:blip r:embed="rId7"/>
                <a:stretch>
                  <a:fillRect l="-870" t="-3226" r="-435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7D7C82D-A46B-514A-B621-72742BF34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588" y="2755604"/>
            <a:ext cx="5479154" cy="40405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8835625" y="3246309"/>
                <a:ext cx="2846805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  <m:sup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625" y="3246309"/>
                <a:ext cx="2846805" cy="392415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780628" y="2838904"/>
                <a:ext cx="1076064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628" y="2838904"/>
                <a:ext cx="1076064" cy="425758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49" grpId="1"/>
      <p:bldP spid="26" grpId="0"/>
      <p:bldP spid="26" grpId="1"/>
      <p:bldP spid="25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		Kaiser 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blipFill>
                <a:blip r:embed="rId2"/>
                <a:stretch>
                  <a:fillRect l="-690" t="-1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9" y="148048"/>
            <a:ext cx="5246586" cy="3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3" y="3567096"/>
                <a:ext cx="579139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</a:t>
                </a:r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Quelques itérations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3" y="3567096"/>
                <a:ext cx="5791394" cy="2585323"/>
              </a:xfrm>
              <a:prstGeom prst="rect">
                <a:avLst/>
              </a:prstGeom>
              <a:blipFill>
                <a:blip r:embed="rId4"/>
                <a:stretch>
                  <a:fillRect l="-656" t="-980" b="-2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06F77-8534-C143-BCE7-61426ACA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C428E55-DBC1-DA46-A044-675A32A8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63" y="388751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3F4E1-EAF3-D24D-A568-226E6E03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042DBF-0316-8C4C-A03D-EF32C2445D67}"/>
              </a:ext>
            </a:extLst>
          </p:cNvPr>
          <p:cNvCxnSpPr>
            <a:cxnSpLocks/>
          </p:cNvCxnSpPr>
          <p:nvPr/>
        </p:nvCxnSpPr>
        <p:spPr>
          <a:xfrm>
            <a:off x="4709160" y="414383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84C497-B50D-7640-95F3-81817AA5FAE9}"/>
              </a:ext>
            </a:extLst>
          </p:cNvPr>
          <p:cNvSpPr txBox="1"/>
          <p:nvPr/>
        </p:nvSpPr>
        <p:spPr>
          <a:xfrm>
            <a:off x="4709160" y="447935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FFB517-020C-F647-A140-BB9704665A6C}"/>
              </a:ext>
            </a:extLst>
          </p:cNvPr>
          <p:cNvCxnSpPr>
            <a:cxnSpLocks/>
          </p:cNvCxnSpPr>
          <p:nvPr/>
        </p:nvCxnSpPr>
        <p:spPr>
          <a:xfrm>
            <a:off x="3832860" y="414383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2EFB17A-B2C0-A34C-BDF1-EF612DDA2912}"/>
              </a:ext>
            </a:extLst>
          </p:cNvPr>
          <p:cNvSpPr txBox="1"/>
          <p:nvPr/>
        </p:nvSpPr>
        <p:spPr>
          <a:xfrm>
            <a:off x="3832860" y="426033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47EDBB-19BA-3C40-9B92-57D8137E4596}"/>
              </a:ext>
            </a:extLst>
          </p:cNvPr>
          <p:cNvCxnSpPr>
            <a:cxnSpLocks/>
          </p:cNvCxnSpPr>
          <p:nvPr/>
        </p:nvCxnSpPr>
        <p:spPr>
          <a:xfrm>
            <a:off x="5753100" y="414383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16920F-4AF9-5542-99C5-D8FDC9A5AC05}"/>
              </a:ext>
            </a:extLst>
          </p:cNvPr>
          <p:cNvSpPr txBox="1"/>
          <p:nvPr/>
        </p:nvSpPr>
        <p:spPr>
          <a:xfrm>
            <a:off x="5794086" y="4479357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pic BAO</a:t>
            </a:r>
          </a:p>
        </p:txBody>
      </p:sp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E3BD6-9C6A-B548-AB49-E5C8064E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les données </a:t>
                </a:r>
                <a:r>
                  <a:rPr lang="fr-FR" sz="2000" dirty="0" err="1">
                    <a:solidFill>
                      <a:schemeClr val="accent4"/>
                    </a:solidFill>
                  </a:rPr>
                  <a:t>eBOSS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r="-932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D99E0F-346F-B046-AB89-3F9049EEE458}"/>
              </a:ext>
            </a:extLst>
          </p:cNvPr>
          <p:cNvSpPr txBox="1"/>
          <p:nvPr/>
        </p:nvSpPr>
        <p:spPr>
          <a:xfrm>
            <a:off x="4257239" y="5079049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 dirty="0" err="1"/>
              <a:t>eBOSS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4CFF"/>
                </a:solidFill>
              </a:rPr>
              <a:t>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2"/>
                </a:solidFill>
              </a:rPr>
              <a:t>mocks bruts</a:t>
            </a:r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93041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brut et continu					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continu et </a:t>
            </a:r>
            <a:r>
              <a:rPr lang="fr-FR" dirty="0" err="1"/>
              <a:t>continu+hcd</a:t>
            </a:r>
            <a:r>
              <a:rPr lang="fr-FR" dirty="0"/>
              <a:t>			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</a:t>
            </a:r>
            <a:r>
              <a:rPr lang="fr-FR" dirty="0" err="1">
                <a:sym typeface="Wingdings" pitchFamily="2" charset="2"/>
              </a:rPr>
              <a:t>continu+hcd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sym typeface="Wingdings" pitchFamily="2" charset="2"/>
              </a:rPr>
              <a:t>continu+hcd+metal</a:t>
            </a:r>
            <a:r>
              <a:rPr lang="fr-FR" dirty="0">
                <a:sym typeface="Wingdings" pitchFamily="2" charset="2"/>
              </a:rPr>
              <a:t>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422968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4229684" cy="1200329"/>
              </a:xfrm>
              <a:prstGeom prst="rect">
                <a:avLst/>
              </a:prstGeom>
              <a:blipFill>
                <a:blip r:embed="rId5"/>
                <a:stretch>
                  <a:fillRect l="-1497" t="-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8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		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1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8EAC97-8E84-A341-B7AC-2CB48C9722E8}"/>
              </a:ext>
            </a:extLst>
          </p:cNvPr>
          <p:cNvSpPr txBox="1"/>
          <p:nvPr/>
        </p:nvSpPr>
        <p:spPr>
          <a:xfrm>
            <a:off x="7358743" y="1110343"/>
            <a:ext cx="457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manque le fait qu’on </a:t>
            </a:r>
            <a:r>
              <a:rPr lang="fr-FR" dirty="0" err="1"/>
              <a:t>chosit</a:t>
            </a:r>
            <a:r>
              <a:rPr lang="fr-FR" dirty="0"/>
              <a:t> C-G (no </a:t>
            </a:r>
            <a:r>
              <a:rPr lang="fr-FR" dirty="0" err="1"/>
              <a:t>mask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blipFill>
                <a:blip r:embed="rId2"/>
                <a:stretch>
                  <a:fillRect l="-467" t="-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4"/>
                <a:stretch>
                  <a:fillRect l="-1549" t="-1007" r="-442" b="-16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7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7534163" y="33429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034495" y="337773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7863742" y="3689104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8868829" y="3747062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 l="-2581"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892752" y="5067244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863742" y="6070745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902392" y="5341109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892752" y="5341109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313156" y="5341109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769246" y="5735357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75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mesures avec et sans masquage consistantes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blipFill>
                <a:blip r:embed="rId2"/>
                <a:stretch>
                  <a:fillRect l="-1190" t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b="1" dirty="0"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1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33170</TotalTime>
  <Words>4566</Words>
  <Application>Microsoft Macintosh PowerPoint</Application>
  <PresentationFormat>Widescreen</PresentationFormat>
  <Paragraphs>1150</Paragraphs>
  <Slides>85</Slides>
  <Notes>0</Notes>
  <HiddenSlides>24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310</cp:revision>
  <cp:lastPrinted>2020-08-28T09:40:02Z</cp:lastPrinted>
  <dcterms:created xsi:type="dcterms:W3CDTF">2020-08-26T13:11:42Z</dcterms:created>
  <dcterms:modified xsi:type="dcterms:W3CDTF">2020-09-18T14:12:13Z</dcterms:modified>
</cp:coreProperties>
</file>